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 (MS)" panose="020B0604020202020204" charset="0"/>
      <p:regular r:id="rId11"/>
    </p:embeddedFont>
    <p:embeddedFont>
      <p:font typeface="Roboto" panose="02000000000000000000" pitchFamily="2" charset="0"/>
      <p:regular r:id="rId12"/>
    </p:embeddedFont>
    <p:embeddedFont>
      <p:font typeface="Roboto Slab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3810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4034284"/>
            <a:ext cx="8679507" cy="885974"/>
            <a:chOff x="0" y="0"/>
            <a:chExt cx="11572677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572677" cy="1181298"/>
            </a:xfrm>
            <a:custGeom>
              <a:avLst/>
              <a:gdLst/>
              <a:ahLst/>
              <a:cxnLst/>
              <a:rect l="l" t="t" r="r" b="b"/>
              <a:pathLst>
                <a:path w="11572677" h="1181298">
                  <a:moveTo>
                    <a:pt x="0" y="0"/>
                  </a:moveTo>
                  <a:lnTo>
                    <a:pt x="11572677" y="0"/>
                  </a:lnTo>
                  <a:lnTo>
                    <a:pt x="11572677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1572677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 dirty="0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Text &amp; Image Summarizer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50489" y="5345460"/>
            <a:ext cx="9487275" cy="1332458"/>
            <a:chOff x="-55665" y="0"/>
            <a:chExt cx="12649700" cy="177661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1209675"/>
            </a:xfrm>
            <a:custGeom>
              <a:avLst/>
              <a:gdLst/>
              <a:ahLst/>
              <a:cxnLst/>
              <a:rect l="l" t="t" r="r" b="b"/>
              <a:pathLst>
                <a:path w="12594035" h="1209675">
                  <a:moveTo>
                    <a:pt x="0" y="0"/>
                  </a:moveTo>
                  <a:lnTo>
                    <a:pt x="12594035" y="0"/>
                  </a:lnTo>
                  <a:lnTo>
                    <a:pt x="12594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-55665" y="471687"/>
              <a:ext cx="12594035" cy="13049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 dirty="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An easy-to-use app built with </a:t>
              </a:r>
              <a:r>
                <a:rPr lang="en-US" sz="2187" dirty="0" err="1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Streamlit</a:t>
              </a:r>
              <a:r>
                <a:rPr lang="en-US" sz="2187" dirty="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, Tesseract OCR, and </a:t>
              </a:r>
              <a:r>
                <a:rPr lang="en-US" sz="2187" dirty="0" err="1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HuggingFace</a:t>
              </a:r>
              <a:r>
                <a:rPr lang="en-US" sz="2187" dirty="0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 Transformers.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2960489"/>
            <a:ext cx="7104906" cy="885974"/>
            <a:chOff x="0" y="0"/>
            <a:chExt cx="9473208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73209" cy="1181298"/>
            </a:xfrm>
            <a:custGeom>
              <a:avLst/>
              <a:gdLst/>
              <a:ahLst/>
              <a:cxnLst/>
              <a:rect l="l" t="t" r="r" b="b"/>
              <a:pathLst>
                <a:path w="9473209" h="1181298">
                  <a:moveTo>
                    <a:pt x="0" y="0"/>
                  </a:moveTo>
                  <a:lnTo>
                    <a:pt x="9473209" y="0"/>
                  </a:lnTo>
                  <a:lnTo>
                    <a:pt x="9473209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473208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What is This Project?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4590604"/>
            <a:ext cx="637878" cy="637878"/>
            <a:chOff x="0" y="0"/>
            <a:chExt cx="850503" cy="8505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913632" y="4590604"/>
            <a:ext cx="4027289" cy="442912"/>
            <a:chOff x="0" y="0"/>
            <a:chExt cx="5369718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369718" cy="590550"/>
            </a:xfrm>
            <a:custGeom>
              <a:avLst/>
              <a:gdLst/>
              <a:ahLst/>
              <a:cxnLst/>
              <a:rect l="l" t="t" r="r" b="b"/>
              <a:pathLst>
                <a:path w="5369718" h="590550">
                  <a:moveTo>
                    <a:pt x="0" y="0"/>
                  </a:moveTo>
                  <a:lnTo>
                    <a:pt x="5369718" y="0"/>
                  </a:lnTo>
                  <a:lnTo>
                    <a:pt x="5369718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5369718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Simple Web Application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13632" y="5203626"/>
            <a:ext cx="8524131" cy="453629"/>
            <a:chOff x="0" y="0"/>
            <a:chExt cx="11365508" cy="6048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1365509" cy="604838"/>
            </a:xfrm>
            <a:custGeom>
              <a:avLst/>
              <a:gdLst/>
              <a:ahLst/>
              <a:cxnLst/>
              <a:rect l="l" t="t" r="r" b="b"/>
              <a:pathLst>
                <a:path w="11365509" h="604838">
                  <a:moveTo>
                    <a:pt x="0" y="0"/>
                  </a:moveTo>
                  <a:lnTo>
                    <a:pt x="11365509" y="0"/>
                  </a:lnTo>
                  <a:lnTo>
                    <a:pt x="11365509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1136550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Input text or upload an image containing text.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6259711"/>
            <a:ext cx="637878" cy="637878"/>
            <a:chOff x="0" y="0"/>
            <a:chExt cx="850503" cy="8505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50392" cy="850519"/>
            </a:xfrm>
            <a:custGeom>
              <a:avLst/>
              <a:gdLst/>
              <a:ahLst/>
              <a:cxnLst/>
              <a:rect l="l" t="t" r="r" b="b"/>
              <a:pathLst>
                <a:path w="850392" h="85051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913632" y="6259711"/>
            <a:ext cx="3544044" cy="442912"/>
            <a:chOff x="0" y="0"/>
            <a:chExt cx="4725392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Summarizes Content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913632" y="6872734"/>
            <a:ext cx="8524131" cy="1485454"/>
            <a:chOff x="0" y="0"/>
            <a:chExt cx="11365508" cy="198060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1365509" cy="1980605"/>
            </a:xfrm>
            <a:custGeom>
              <a:avLst/>
              <a:gdLst/>
              <a:ahLst/>
              <a:cxnLst/>
              <a:rect l="l" t="t" r="r" b="b"/>
              <a:pathLst>
                <a:path w="11365509" h="1980605">
                  <a:moveTo>
                    <a:pt x="0" y="0"/>
                  </a:moveTo>
                  <a:lnTo>
                    <a:pt x="11365509" y="0"/>
                  </a:lnTo>
                  <a:lnTo>
                    <a:pt x="11365509" y="1980605"/>
                  </a:lnTo>
                  <a:lnTo>
                    <a:pt x="0" y="19806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11365508" cy="202823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F2F2F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The app will then provide a shorter summarized</a:t>
              </a:r>
            </a:p>
            <a:p>
              <a:pPr algn="l">
                <a:lnSpc>
                  <a:spcPts val="2999"/>
                </a:lnSpc>
              </a:pPr>
              <a:r>
                <a:rPr lang="en-US" sz="2499">
                  <a:solidFill>
                    <a:srgbClr val="F2F2F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 version of the text.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-25798"/>
            <a:ext cx="6858000" cy="10312798"/>
          </a:xfrm>
          <a:custGeom>
            <a:avLst/>
            <a:gdLst/>
            <a:ahLst/>
            <a:cxnLst/>
            <a:rect l="l" t="t" r="r" b="b"/>
            <a:pathLst>
              <a:path w="6858000" h="10312798">
                <a:moveTo>
                  <a:pt x="0" y="0"/>
                </a:moveTo>
                <a:lnTo>
                  <a:pt x="6858000" y="0"/>
                </a:lnTo>
                <a:lnTo>
                  <a:pt x="6858000" y="10312798"/>
                </a:lnTo>
                <a:lnTo>
                  <a:pt x="0" y="103127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5" r="-125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2258765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Why This Project?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3569940"/>
            <a:ext cx="4581079" cy="2540942"/>
            <a:chOff x="0" y="0"/>
            <a:chExt cx="6108105" cy="33879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108192" cy="3387979"/>
            </a:xfrm>
            <a:custGeom>
              <a:avLst/>
              <a:gdLst/>
              <a:ahLst/>
              <a:cxnLst/>
              <a:rect l="l" t="t" r="r" b="b"/>
              <a:pathLst>
                <a:path w="610819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31210"/>
                  </a:lnTo>
                  <a:cubicBezTo>
                    <a:pt x="6108192" y="3362579"/>
                    <a:pt x="6082792" y="3387979"/>
                    <a:pt x="6051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275755" y="3853457"/>
            <a:ext cx="3544044" cy="442912"/>
            <a:chOff x="0" y="0"/>
            <a:chExt cx="4725392" cy="590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Time Efficiency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75755" y="4466481"/>
            <a:ext cx="4014044" cy="1360885"/>
            <a:chOff x="0" y="0"/>
            <a:chExt cx="5352058" cy="181451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352058" cy="1814513"/>
            </a:xfrm>
            <a:custGeom>
              <a:avLst/>
              <a:gdLst/>
              <a:ahLst/>
              <a:cxnLst/>
              <a:rect l="l" t="t" r="r" b="b"/>
              <a:pathLst>
                <a:path w="5352058" h="1814513">
                  <a:moveTo>
                    <a:pt x="0" y="0"/>
                  </a:moveTo>
                  <a:lnTo>
                    <a:pt x="5352058" y="0"/>
                  </a:lnTo>
                  <a:lnTo>
                    <a:pt x="5352058" y="1814513"/>
                  </a:lnTo>
                  <a:lnTo>
                    <a:pt x="0" y="18145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0"/>
              <a:ext cx="5352058" cy="19097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Speeds up reading by summarizing lengthy paragraphs.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5856834" y="3569940"/>
            <a:ext cx="4581079" cy="2540942"/>
            <a:chOff x="0" y="0"/>
            <a:chExt cx="6108105" cy="338792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108192" cy="3387979"/>
            </a:xfrm>
            <a:custGeom>
              <a:avLst/>
              <a:gdLst/>
              <a:ahLst/>
              <a:cxnLst/>
              <a:rect l="l" t="t" r="r" b="b"/>
              <a:pathLst>
                <a:path w="6108192" h="3387979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051423" y="0"/>
                  </a:lnTo>
                  <a:cubicBezTo>
                    <a:pt x="6082792" y="0"/>
                    <a:pt x="6108192" y="25400"/>
                    <a:pt x="6108192" y="56769"/>
                  </a:cubicBezTo>
                  <a:lnTo>
                    <a:pt x="6108192" y="3331210"/>
                  </a:lnTo>
                  <a:cubicBezTo>
                    <a:pt x="6108192" y="3362579"/>
                    <a:pt x="6082792" y="3387979"/>
                    <a:pt x="6051423" y="3387979"/>
                  </a:cubicBezTo>
                  <a:lnTo>
                    <a:pt x="56769" y="3387979"/>
                  </a:lnTo>
                  <a:cubicBezTo>
                    <a:pt x="25400" y="3387979"/>
                    <a:pt x="0" y="3362579"/>
                    <a:pt x="0" y="3331210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6140351" y="3853457"/>
            <a:ext cx="3710285" cy="442912"/>
            <a:chOff x="0" y="0"/>
            <a:chExt cx="4947047" cy="5905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47047" cy="590550"/>
            </a:xfrm>
            <a:custGeom>
              <a:avLst/>
              <a:gdLst/>
              <a:ahLst/>
              <a:cxnLst/>
              <a:rect l="l" t="t" r="r" b="b"/>
              <a:pathLst>
                <a:path w="4947047" h="590550">
                  <a:moveTo>
                    <a:pt x="0" y="0"/>
                  </a:moveTo>
                  <a:lnTo>
                    <a:pt x="4947047" y="0"/>
                  </a:lnTo>
                  <a:lnTo>
                    <a:pt x="494704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9050"/>
              <a:ext cx="494704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Image Text Extraction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140351" y="4466481"/>
            <a:ext cx="4014044" cy="907256"/>
            <a:chOff x="0" y="0"/>
            <a:chExt cx="5352058" cy="120967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352058" cy="1209675"/>
            </a:xfrm>
            <a:custGeom>
              <a:avLst/>
              <a:gdLst/>
              <a:ahLst/>
              <a:cxnLst/>
              <a:rect l="l" t="t" r="r" b="b"/>
              <a:pathLst>
                <a:path w="5352058" h="1209675">
                  <a:moveTo>
                    <a:pt x="0" y="0"/>
                  </a:moveTo>
                  <a:lnTo>
                    <a:pt x="5352058" y="0"/>
                  </a:lnTo>
                  <a:lnTo>
                    <a:pt x="5352058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0"/>
              <a:ext cx="5352058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Captures important information from images.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92238" y="6394400"/>
            <a:ext cx="9445526" cy="1633686"/>
            <a:chOff x="0" y="0"/>
            <a:chExt cx="12594035" cy="2178248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593955" cy="2178177"/>
            </a:xfrm>
            <a:custGeom>
              <a:avLst/>
              <a:gdLst/>
              <a:ahLst/>
              <a:cxnLst/>
              <a:rect l="l" t="t" r="r" b="b"/>
              <a:pathLst>
                <a:path w="12593955" h="217817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12537313" y="0"/>
                  </a:lnTo>
                  <a:cubicBezTo>
                    <a:pt x="12568682" y="0"/>
                    <a:pt x="12593955" y="25400"/>
                    <a:pt x="12593955" y="56642"/>
                  </a:cubicBezTo>
                  <a:lnTo>
                    <a:pt x="12593955" y="2121535"/>
                  </a:lnTo>
                  <a:cubicBezTo>
                    <a:pt x="12593955" y="2152904"/>
                    <a:pt x="12568555" y="2178177"/>
                    <a:pt x="12537313" y="2178177"/>
                  </a:cubicBezTo>
                  <a:lnTo>
                    <a:pt x="56642" y="2178177"/>
                  </a:lnTo>
                  <a:cubicBezTo>
                    <a:pt x="25273" y="2178177"/>
                    <a:pt x="0" y="2152777"/>
                    <a:pt x="0" y="2121535"/>
                  </a:cubicBezTo>
                  <a:close/>
                </a:path>
              </a:pathLst>
            </a:custGeom>
            <a:solidFill>
              <a:srgbClr val="3F4652"/>
            </a:solidFill>
          </p:spPr>
        </p:sp>
      </p:grpSp>
      <p:grpSp>
        <p:nvGrpSpPr>
          <p:cNvPr id="28" name="Group 28"/>
          <p:cNvGrpSpPr/>
          <p:nvPr/>
        </p:nvGrpSpPr>
        <p:grpSpPr>
          <a:xfrm>
            <a:off x="1275755" y="6677917"/>
            <a:ext cx="3765500" cy="442912"/>
            <a:chOff x="0" y="0"/>
            <a:chExt cx="5020667" cy="59055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020667" cy="590550"/>
            </a:xfrm>
            <a:custGeom>
              <a:avLst/>
              <a:gdLst/>
              <a:ahLst/>
              <a:cxnLst/>
              <a:rect l="l" t="t" r="r" b="b"/>
              <a:pathLst>
                <a:path w="5020667" h="590550">
                  <a:moveTo>
                    <a:pt x="0" y="0"/>
                  </a:moveTo>
                  <a:lnTo>
                    <a:pt x="5020667" y="0"/>
                  </a:lnTo>
                  <a:lnTo>
                    <a:pt x="5020667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9050"/>
              <a:ext cx="5020667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Improved Productivity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75755" y="7290941"/>
            <a:ext cx="8878491" cy="453629"/>
            <a:chOff x="0" y="0"/>
            <a:chExt cx="11837988" cy="60483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1837988" cy="604838"/>
            </a:xfrm>
            <a:custGeom>
              <a:avLst/>
              <a:gdLst/>
              <a:ahLst/>
              <a:cxnLst/>
              <a:rect l="l" t="t" r="r" b="b"/>
              <a:pathLst>
                <a:path w="11837988" h="604838">
                  <a:moveTo>
                    <a:pt x="0" y="0"/>
                  </a:moveTo>
                  <a:lnTo>
                    <a:pt x="11837988" y="0"/>
                  </a:lnTo>
                  <a:lnTo>
                    <a:pt x="11837988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0"/>
              <a:ext cx="11837988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Makes understanding faster and more effective.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154710"/>
          </a:xfrm>
          <a:custGeom>
            <a:avLst/>
            <a:gdLst/>
            <a:ahLst/>
            <a:cxnLst/>
            <a:rect l="l" t="t" r="r" b="b"/>
            <a:pathLst>
              <a:path w="18288000" h="3154710">
                <a:moveTo>
                  <a:pt x="0" y="0"/>
                </a:moveTo>
                <a:lnTo>
                  <a:pt x="18288000" y="0"/>
                </a:lnTo>
                <a:lnTo>
                  <a:pt x="18288000" y="3154710"/>
                </a:lnTo>
                <a:lnTo>
                  <a:pt x="0" y="31547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" r="-3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81372" y="3925789"/>
            <a:ext cx="6309420" cy="788491"/>
            <a:chOff x="0" y="0"/>
            <a:chExt cx="8412560" cy="10513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12560" cy="1051322"/>
            </a:xfrm>
            <a:custGeom>
              <a:avLst/>
              <a:gdLst/>
              <a:ahLst/>
              <a:cxnLst/>
              <a:rect l="l" t="t" r="r" b="b"/>
              <a:pathLst>
                <a:path w="8412560" h="1051322">
                  <a:moveTo>
                    <a:pt x="0" y="0"/>
                  </a:moveTo>
                  <a:lnTo>
                    <a:pt x="8412560" y="0"/>
                  </a:lnTo>
                  <a:lnTo>
                    <a:pt x="8412560" y="1051322"/>
                  </a:lnTo>
                  <a:lnTo>
                    <a:pt x="0" y="1051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412560" cy="10703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Technologies Used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1372" y="5345014"/>
            <a:ext cx="3154710" cy="394395"/>
            <a:chOff x="0" y="0"/>
            <a:chExt cx="4206280" cy="5258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06280" cy="525860"/>
            </a:xfrm>
            <a:custGeom>
              <a:avLst/>
              <a:gdLst/>
              <a:ahLst/>
              <a:cxnLst/>
              <a:rect l="l" t="t" r="r" b="b"/>
              <a:pathLst>
                <a:path w="4206280" h="525860">
                  <a:moveTo>
                    <a:pt x="0" y="0"/>
                  </a:moveTo>
                  <a:lnTo>
                    <a:pt x="4206280" y="0"/>
                  </a:lnTo>
                  <a:lnTo>
                    <a:pt x="4206280" y="525860"/>
                  </a:lnTo>
                  <a:lnTo>
                    <a:pt x="0" y="525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4206280" cy="5353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Streamlit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81372" y="5991671"/>
            <a:ext cx="3619649" cy="807541"/>
            <a:chOff x="0" y="0"/>
            <a:chExt cx="4826198" cy="10767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826198" cy="1076722"/>
            </a:xfrm>
            <a:custGeom>
              <a:avLst/>
              <a:gdLst/>
              <a:ahLst/>
              <a:cxnLst/>
              <a:rect l="l" t="t" r="r" b="b"/>
              <a:pathLst>
                <a:path w="4826198" h="1076722">
                  <a:moveTo>
                    <a:pt x="0" y="0"/>
                  </a:moveTo>
                  <a:lnTo>
                    <a:pt x="4826198" y="0"/>
                  </a:lnTo>
                  <a:lnTo>
                    <a:pt x="4826198" y="1076722"/>
                  </a:lnTo>
                  <a:lnTo>
                    <a:pt x="0" y="107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4826198" cy="11719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Creates simple, interactive web interface.</a:t>
              </a:r>
            </a:p>
          </p:txBody>
        </p:sp>
      </p:grpSp>
      <p:sp>
        <p:nvSpPr>
          <p:cNvPr id="16" name="Freeform 16" descr="preencoded.png"/>
          <p:cNvSpPr/>
          <p:nvPr/>
        </p:nvSpPr>
        <p:spPr>
          <a:xfrm>
            <a:off x="981372" y="7083029"/>
            <a:ext cx="3257550" cy="1776710"/>
          </a:xfrm>
          <a:custGeom>
            <a:avLst/>
            <a:gdLst/>
            <a:ahLst/>
            <a:cxnLst/>
            <a:rect l="l" t="t" r="r" b="b"/>
            <a:pathLst>
              <a:path w="3257550" h="1776710">
                <a:moveTo>
                  <a:pt x="0" y="0"/>
                </a:moveTo>
                <a:lnTo>
                  <a:pt x="3257550" y="0"/>
                </a:lnTo>
                <a:lnTo>
                  <a:pt x="3257550" y="1776710"/>
                </a:lnTo>
                <a:lnTo>
                  <a:pt x="0" y="17767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25" b="-125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5226100" y="5345014"/>
            <a:ext cx="3154710" cy="394395"/>
            <a:chOff x="0" y="0"/>
            <a:chExt cx="4206280" cy="52586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206280" cy="525860"/>
            </a:xfrm>
            <a:custGeom>
              <a:avLst/>
              <a:gdLst/>
              <a:ahLst/>
              <a:cxnLst/>
              <a:rect l="l" t="t" r="r" b="b"/>
              <a:pathLst>
                <a:path w="4206280" h="525860">
                  <a:moveTo>
                    <a:pt x="0" y="0"/>
                  </a:moveTo>
                  <a:lnTo>
                    <a:pt x="4206280" y="0"/>
                  </a:lnTo>
                  <a:lnTo>
                    <a:pt x="4206280" y="525860"/>
                  </a:lnTo>
                  <a:lnTo>
                    <a:pt x="0" y="525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4206280" cy="5353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Tesseract OCR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5226100" y="5991671"/>
            <a:ext cx="3619649" cy="807541"/>
            <a:chOff x="0" y="0"/>
            <a:chExt cx="4826198" cy="107672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26198" cy="1076722"/>
            </a:xfrm>
            <a:custGeom>
              <a:avLst/>
              <a:gdLst/>
              <a:ahLst/>
              <a:cxnLst/>
              <a:rect l="l" t="t" r="r" b="b"/>
              <a:pathLst>
                <a:path w="4826198" h="1076722">
                  <a:moveTo>
                    <a:pt x="0" y="0"/>
                  </a:moveTo>
                  <a:lnTo>
                    <a:pt x="4826198" y="0"/>
                  </a:lnTo>
                  <a:lnTo>
                    <a:pt x="4826198" y="1076722"/>
                  </a:lnTo>
                  <a:lnTo>
                    <a:pt x="0" y="107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0"/>
              <a:ext cx="4826198" cy="11719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Extracts text from uploaded images.</a:t>
              </a:r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5226100" y="7083029"/>
            <a:ext cx="3257550" cy="1776710"/>
          </a:xfrm>
          <a:custGeom>
            <a:avLst/>
            <a:gdLst/>
            <a:ahLst/>
            <a:cxnLst/>
            <a:rect l="l" t="t" r="r" b="b"/>
            <a:pathLst>
              <a:path w="3257550" h="1776710">
                <a:moveTo>
                  <a:pt x="0" y="0"/>
                </a:moveTo>
                <a:lnTo>
                  <a:pt x="3257550" y="0"/>
                </a:lnTo>
                <a:lnTo>
                  <a:pt x="3257550" y="1776710"/>
                </a:lnTo>
                <a:lnTo>
                  <a:pt x="0" y="17767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5" b="-125"/>
            </a:stretch>
          </a:blipFill>
        </p:spPr>
      </p:sp>
      <p:grpSp>
        <p:nvGrpSpPr>
          <p:cNvPr id="24" name="Group 24"/>
          <p:cNvGrpSpPr/>
          <p:nvPr/>
        </p:nvGrpSpPr>
        <p:grpSpPr>
          <a:xfrm>
            <a:off x="9470826" y="5345014"/>
            <a:ext cx="3619649" cy="788789"/>
            <a:chOff x="0" y="0"/>
            <a:chExt cx="4826198" cy="10517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26198" cy="1051718"/>
            </a:xfrm>
            <a:custGeom>
              <a:avLst/>
              <a:gdLst/>
              <a:ahLst/>
              <a:cxnLst/>
              <a:rect l="l" t="t" r="r" b="b"/>
              <a:pathLst>
                <a:path w="4826198" h="1051718">
                  <a:moveTo>
                    <a:pt x="0" y="0"/>
                  </a:moveTo>
                  <a:lnTo>
                    <a:pt x="4826198" y="0"/>
                  </a:lnTo>
                  <a:lnTo>
                    <a:pt x="4826198" y="1051718"/>
                  </a:lnTo>
                  <a:lnTo>
                    <a:pt x="0" y="10517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"/>
              <a:ext cx="4826198" cy="10612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HuggingFace Transformers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470826" y="6386066"/>
            <a:ext cx="3619649" cy="807541"/>
            <a:chOff x="0" y="0"/>
            <a:chExt cx="4826198" cy="10767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26198" cy="1076722"/>
            </a:xfrm>
            <a:custGeom>
              <a:avLst/>
              <a:gdLst/>
              <a:ahLst/>
              <a:cxnLst/>
              <a:rect l="l" t="t" r="r" b="b"/>
              <a:pathLst>
                <a:path w="4826198" h="1076722">
                  <a:moveTo>
                    <a:pt x="0" y="0"/>
                  </a:moveTo>
                  <a:lnTo>
                    <a:pt x="4826198" y="0"/>
                  </a:lnTo>
                  <a:lnTo>
                    <a:pt x="4826198" y="1076722"/>
                  </a:lnTo>
                  <a:lnTo>
                    <a:pt x="0" y="107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0"/>
              <a:ext cx="4826198" cy="11719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Performs text summarization using AI models.</a:t>
              </a:r>
            </a:p>
          </p:txBody>
        </p:sp>
      </p:grpSp>
      <p:sp>
        <p:nvSpPr>
          <p:cNvPr id="30" name="Freeform 30" descr="preencoded.png"/>
          <p:cNvSpPr/>
          <p:nvPr/>
        </p:nvSpPr>
        <p:spPr>
          <a:xfrm>
            <a:off x="9470826" y="7477422"/>
            <a:ext cx="3257550" cy="1776710"/>
          </a:xfrm>
          <a:custGeom>
            <a:avLst/>
            <a:gdLst/>
            <a:ahLst/>
            <a:cxnLst/>
            <a:rect l="l" t="t" r="r" b="b"/>
            <a:pathLst>
              <a:path w="3257550" h="1776710">
                <a:moveTo>
                  <a:pt x="0" y="0"/>
                </a:moveTo>
                <a:lnTo>
                  <a:pt x="3257550" y="0"/>
                </a:lnTo>
                <a:lnTo>
                  <a:pt x="3257550" y="1776710"/>
                </a:lnTo>
                <a:lnTo>
                  <a:pt x="0" y="1776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25" b="-125"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715554" y="5345014"/>
            <a:ext cx="3154710" cy="394395"/>
            <a:chOff x="0" y="0"/>
            <a:chExt cx="4206280" cy="52586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206280" cy="525860"/>
            </a:xfrm>
            <a:custGeom>
              <a:avLst/>
              <a:gdLst/>
              <a:ahLst/>
              <a:cxnLst/>
              <a:rect l="l" t="t" r="r" b="b"/>
              <a:pathLst>
                <a:path w="4206280" h="525860">
                  <a:moveTo>
                    <a:pt x="0" y="0"/>
                  </a:moveTo>
                  <a:lnTo>
                    <a:pt x="4206280" y="0"/>
                  </a:lnTo>
                  <a:lnTo>
                    <a:pt x="4206280" y="525860"/>
                  </a:lnTo>
                  <a:lnTo>
                    <a:pt x="0" y="5258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206280" cy="5353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PyTorch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715554" y="5991671"/>
            <a:ext cx="3619649" cy="807541"/>
            <a:chOff x="0" y="0"/>
            <a:chExt cx="4826198" cy="1076722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4826198" cy="1076722"/>
            </a:xfrm>
            <a:custGeom>
              <a:avLst/>
              <a:gdLst/>
              <a:ahLst/>
              <a:cxnLst/>
              <a:rect l="l" t="t" r="r" b="b"/>
              <a:pathLst>
                <a:path w="4826198" h="1076722">
                  <a:moveTo>
                    <a:pt x="0" y="0"/>
                  </a:moveTo>
                  <a:lnTo>
                    <a:pt x="4826198" y="0"/>
                  </a:lnTo>
                  <a:lnTo>
                    <a:pt x="4826198" y="1076722"/>
                  </a:lnTo>
                  <a:lnTo>
                    <a:pt x="0" y="1076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95250"/>
              <a:ext cx="4826198" cy="11719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Backend framework to run AI models efficiently.</a:t>
              </a:r>
            </a:p>
          </p:txBody>
        </p:sp>
      </p:grpSp>
      <p:sp>
        <p:nvSpPr>
          <p:cNvPr id="37" name="Freeform 37" descr="preencoded.png"/>
          <p:cNvSpPr/>
          <p:nvPr/>
        </p:nvSpPr>
        <p:spPr>
          <a:xfrm>
            <a:off x="13715554" y="7083029"/>
            <a:ext cx="3257550" cy="1776710"/>
          </a:xfrm>
          <a:custGeom>
            <a:avLst/>
            <a:gdLst/>
            <a:ahLst/>
            <a:cxnLst/>
            <a:rect l="l" t="t" r="r" b="b"/>
            <a:pathLst>
              <a:path w="3257550" h="1776710">
                <a:moveTo>
                  <a:pt x="0" y="0"/>
                </a:moveTo>
                <a:lnTo>
                  <a:pt x="3257550" y="0"/>
                </a:lnTo>
                <a:lnTo>
                  <a:pt x="3257550" y="1776710"/>
                </a:lnTo>
                <a:lnTo>
                  <a:pt x="0" y="1776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25" b="-125"/>
            </a:stretch>
          </a:blipFill>
        </p:spPr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1694110"/>
            <a:ext cx="6025009" cy="753070"/>
            <a:chOff x="0" y="0"/>
            <a:chExt cx="8033345" cy="100409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033345" cy="1004093"/>
            </a:xfrm>
            <a:custGeom>
              <a:avLst/>
              <a:gdLst/>
              <a:ahLst/>
              <a:cxnLst/>
              <a:rect l="l" t="t" r="r" b="b"/>
              <a:pathLst>
                <a:path w="8033345" h="1004093">
                  <a:moveTo>
                    <a:pt x="0" y="0"/>
                  </a:moveTo>
                  <a:lnTo>
                    <a:pt x="8033345" y="0"/>
                  </a:lnTo>
                  <a:lnTo>
                    <a:pt x="8033345" y="1004093"/>
                  </a:lnTo>
                  <a:lnTo>
                    <a:pt x="0" y="10040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033345" cy="102314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874"/>
                </a:lnSpc>
              </a:pPr>
              <a:r>
                <a:rPr lang="en-US" sz="468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How the App Works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92238" y="2808685"/>
            <a:ext cx="1204912" cy="1446014"/>
          </a:xfrm>
          <a:custGeom>
            <a:avLst/>
            <a:gdLst/>
            <a:ahLst/>
            <a:cxnLst/>
            <a:rect l="l" t="t" r="r" b="b"/>
            <a:pathLst>
              <a:path w="1204912" h="1446014">
                <a:moveTo>
                  <a:pt x="0" y="0"/>
                </a:moveTo>
                <a:lnTo>
                  <a:pt x="1204912" y="0"/>
                </a:lnTo>
                <a:lnTo>
                  <a:pt x="1204912" y="1446014"/>
                </a:lnTo>
                <a:lnTo>
                  <a:pt x="0" y="1446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5" r="-135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558652" y="3049637"/>
            <a:ext cx="3012430" cy="376535"/>
            <a:chOff x="0" y="0"/>
            <a:chExt cx="4016573" cy="50204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16573" cy="502047"/>
            </a:xfrm>
            <a:custGeom>
              <a:avLst/>
              <a:gdLst/>
              <a:ahLst/>
              <a:cxnLst/>
              <a:rect l="l" t="t" r="r" b="b"/>
              <a:pathLst>
                <a:path w="4016573" h="502047">
                  <a:moveTo>
                    <a:pt x="0" y="0"/>
                  </a:moveTo>
                  <a:lnTo>
                    <a:pt x="4016573" y="0"/>
                  </a:lnTo>
                  <a:lnTo>
                    <a:pt x="4016573" y="502047"/>
                  </a:lnTo>
                  <a:lnTo>
                    <a:pt x="0" y="502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016573" cy="5115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12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Choose Input Type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558652" y="3570684"/>
            <a:ext cx="7879110" cy="385465"/>
            <a:chOff x="0" y="0"/>
            <a:chExt cx="10505480" cy="5139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505480" cy="513953"/>
            </a:xfrm>
            <a:custGeom>
              <a:avLst/>
              <a:gdLst/>
              <a:ahLst/>
              <a:cxnLst/>
              <a:rect l="l" t="t" r="r" b="b"/>
              <a:pathLst>
                <a:path w="10505480" h="513953">
                  <a:moveTo>
                    <a:pt x="0" y="0"/>
                  </a:moveTo>
                  <a:lnTo>
                    <a:pt x="10505480" y="0"/>
                  </a:lnTo>
                  <a:lnTo>
                    <a:pt x="10505480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85725"/>
              <a:ext cx="10505480" cy="5996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Select text or image input.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992238" y="4254699"/>
            <a:ext cx="1204912" cy="1446014"/>
          </a:xfrm>
          <a:custGeom>
            <a:avLst/>
            <a:gdLst/>
            <a:ahLst/>
            <a:cxnLst/>
            <a:rect l="l" t="t" r="r" b="b"/>
            <a:pathLst>
              <a:path w="1204912" h="1446014">
                <a:moveTo>
                  <a:pt x="0" y="0"/>
                </a:moveTo>
                <a:lnTo>
                  <a:pt x="1204912" y="0"/>
                </a:lnTo>
                <a:lnTo>
                  <a:pt x="1204912" y="1446013"/>
                </a:lnTo>
                <a:lnTo>
                  <a:pt x="0" y="14460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5" r="-135"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2558652" y="4495651"/>
            <a:ext cx="3012430" cy="376535"/>
            <a:chOff x="0" y="0"/>
            <a:chExt cx="4016573" cy="50204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16573" cy="502047"/>
            </a:xfrm>
            <a:custGeom>
              <a:avLst/>
              <a:gdLst/>
              <a:ahLst/>
              <a:cxnLst/>
              <a:rect l="l" t="t" r="r" b="b"/>
              <a:pathLst>
                <a:path w="4016573" h="502047">
                  <a:moveTo>
                    <a:pt x="0" y="0"/>
                  </a:moveTo>
                  <a:lnTo>
                    <a:pt x="4016573" y="0"/>
                  </a:lnTo>
                  <a:lnTo>
                    <a:pt x="4016573" y="502047"/>
                  </a:lnTo>
                  <a:lnTo>
                    <a:pt x="0" y="502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016573" cy="5115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12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Enter or Upload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558652" y="5016699"/>
            <a:ext cx="7879110" cy="385465"/>
            <a:chOff x="0" y="0"/>
            <a:chExt cx="10505480" cy="51395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505480" cy="513953"/>
            </a:xfrm>
            <a:custGeom>
              <a:avLst/>
              <a:gdLst/>
              <a:ahLst/>
              <a:cxnLst/>
              <a:rect l="l" t="t" r="r" b="b"/>
              <a:pathLst>
                <a:path w="10505480" h="513953">
                  <a:moveTo>
                    <a:pt x="0" y="0"/>
                  </a:moveTo>
                  <a:lnTo>
                    <a:pt x="10505480" y="0"/>
                  </a:lnTo>
                  <a:lnTo>
                    <a:pt x="10505480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10505480" cy="5996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Paste text or upload image file.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92238" y="5700712"/>
            <a:ext cx="1204912" cy="1446014"/>
          </a:xfrm>
          <a:custGeom>
            <a:avLst/>
            <a:gdLst/>
            <a:ahLst/>
            <a:cxnLst/>
            <a:rect l="l" t="t" r="r" b="b"/>
            <a:pathLst>
              <a:path w="1204912" h="1446014">
                <a:moveTo>
                  <a:pt x="0" y="0"/>
                </a:moveTo>
                <a:lnTo>
                  <a:pt x="1204912" y="0"/>
                </a:lnTo>
                <a:lnTo>
                  <a:pt x="1204912" y="1446014"/>
                </a:lnTo>
                <a:lnTo>
                  <a:pt x="0" y="1446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5" r="-135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2558652" y="5941665"/>
            <a:ext cx="3012430" cy="376535"/>
            <a:chOff x="0" y="0"/>
            <a:chExt cx="4016573" cy="50204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016573" cy="502047"/>
            </a:xfrm>
            <a:custGeom>
              <a:avLst/>
              <a:gdLst/>
              <a:ahLst/>
              <a:cxnLst/>
              <a:rect l="l" t="t" r="r" b="b"/>
              <a:pathLst>
                <a:path w="4016573" h="502047">
                  <a:moveTo>
                    <a:pt x="0" y="0"/>
                  </a:moveTo>
                  <a:lnTo>
                    <a:pt x="4016573" y="0"/>
                  </a:lnTo>
                  <a:lnTo>
                    <a:pt x="4016573" y="502047"/>
                  </a:lnTo>
                  <a:lnTo>
                    <a:pt x="0" y="502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4016573" cy="5115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12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Click Summarize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2558652" y="6462712"/>
            <a:ext cx="7879110" cy="385465"/>
            <a:chOff x="0" y="0"/>
            <a:chExt cx="10505480" cy="51395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505480" cy="513953"/>
            </a:xfrm>
            <a:custGeom>
              <a:avLst/>
              <a:gdLst/>
              <a:ahLst/>
              <a:cxnLst/>
              <a:rect l="l" t="t" r="r" b="b"/>
              <a:pathLst>
                <a:path w="10505480" h="513953">
                  <a:moveTo>
                    <a:pt x="0" y="0"/>
                  </a:moveTo>
                  <a:lnTo>
                    <a:pt x="10505480" y="0"/>
                  </a:lnTo>
                  <a:lnTo>
                    <a:pt x="10505480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85725"/>
              <a:ext cx="10505480" cy="5996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Start the summarization process.</a:t>
              </a:r>
            </a:p>
          </p:txBody>
        </p:sp>
      </p:grpSp>
      <p:sp>
        <p:nvSpPr>
          <p:cNvPr id="31" name="Freeform 31" descr="preencoded.png"/>
          <p:cNvSpPr/>
          <p:nvPr/>
        </p:nvSpPr>
        <p:spPr>
          <a:xfrm>
            <a:off x="992238" y="7146726"/>
            <a:ext cx="1204912" cy="1446014"/>
          </a:xfrm>
          <a:custGeom>
            <a:avLst/>
            <a:gdLst/>
            <a:ahLst/>
            <a:cxnLst/>
            <a:rect l="l" t="t" r="r" b="b"/>
            <a:pathLst>
              <a:path w="1204912" h="1446014">
                <a:moveTo>
                  <a:pt x="0" y="0"/>
                </a:moveTo>
                <a:lnTo>
                  <a:pt x="1204912" y="0"/>
                </a:lnTo>
                <a:lnTo>
                  <a:pt x="1204912" y="1446014"/>
                </a:lnTo>
                <a:lnTo>
                  <a:pt x="0" y="14460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5" r="-135"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2558652" y="7387679"/>
            <a:ext cx="3012430" cy="376535"/>
            <a:chOff x="0" y="0"/>
            <a:chExt cx="4016573" cy="50204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016573" cy="502047"/>
            </a:xfrm>
            <a:custGeom>
              <a:avLst/>
              <a:gdLst/>
              <a:ahLst/>
              <a:cxnLst/>
              <a:rect l="l" t="t" r="r" b="b"/>
              <a:pathLst>
                <a:path w="4016573" h="502047">
                  <a:moveTo>
                    <a:pt x="0" y="0"/>
                  </a:moveTo>
                  <a:lnTo>
                    <a:pt x="4016573" y="0"/>
                  </a:lnTo>
                  <a:lnTo>
                    <a:pt x="4016573" y="502047"/>
                  </a:lnTo>
                  <a:lnTo>
                    <a:pt x="0" y="5020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"/>
              <a:ext cx="4016573" cy="5115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937"/>
                </a:lnSpc>
              </a:pPr>
              <a:r>
                <a:rPr lang="en-US" sz="2312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Receive Summary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2558652" y="7908726"/>
            <a:ext cx="7879110" cy="385465"/>
            <a:chOff x="0" y="0"/>
            <a:chExt cx="10505480" cy="513953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0505480" cy="513953"/>
            </a:xfrm>
            <a:custGeom>
              <a:avLst/>
              <a:gdLst/>
              <a:ahLst/>
              <a:cxnLst/>
              <a:rect l="l" t="t" r="r" b="b"/>
              <a:pathLst>
                <a:path w="10505480" h="513953">
                  <a:moveTo>
                    <a:pt x="0" y="0"/>
                  </a:moveTo>
                  <a:lnTo>
                    <a:pt x="10505480" y="0"/>
                  </a:lnTo>
                  <a:lnTo>
                    <a:pt x="10505480" y="513953"/>
                  </a:lnTo>
                  <a:lnTo>
                    <a:pt x="0" y="5139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85725"/>
              <a:ext cx="10505480" cy="5996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00"/>
                </a:lnSpc>
              </a:pPr>
              <a:r>
                <a:rPr lang="en-US" sz="1874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Get a concise output instantly.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544044"/>
          </a:xfrm>
          <a:custGeom>
            <a:avLst/>
            <a:gdLst/>
            <a:ahLst/>
            <a:cxnLst/>
            <a:rect l="l" t="t" r="r" b="b"/>
            <a:pathLst>
              <a:path w="18288000" h="3544044">
                <a:moveTo>
                  <a:pt x="0" y="0"/>
                </a:moveTo>
                <a:lnTo>
                  <a:pt x="18288000" y="0"/>
                </a:lnTo>
                <a:lnTo>
                  <a:pt x="18288000" y="3544044"/>
                </a:lnTo>
                <a:lnTo>
                  <a:pt x="0" y="3544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" r="-10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5030986"/>
            <a:ext cx="7088237" cy="885974"/>
            <a:chOff x="0" y="0"/>
            <a:chExt cx="9450983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450984" cy="1181298"/>
            </a:xfrm>
            <a:custGeom>
              <a:avLst/>
              <a:gdLst/>
              <a:ahLst/>
              <a:cxnLst/>
              <a:rect l="l" t="t" r="r" b="b"/>
              <a:pathLst>
                <a:path w="9450984" h="1181298">
                  <a:moveTo>
                    <a:pt x="0" y="0"/>
                  </a:moveTo>
                  <a:lnTo>
                    <a:pt x="9450984" y="0"/>
                  </a:lnTo>
                  <a:lnTo>
                    <a:pt x="9450984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450983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Project Structure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87475" y="6337399"/>
            <a:ext cx="16313051" cy="2467272"/>
            <a:chOff x="0" y="0"/>
            <a:chExt cx="21750735" cy="328969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750781" cy="3289554"/>
            </a:xfrm>
            <a:custGeom>
              <a:avLst/>
              <a:gdLst/>
              <a:ahLst/>
              <a:cxnLst/>
              <a:rect l="l" t="t" r="r" b="b"/>
              <a:pathLst>
                <a:path w="21750781" h="3289554">
                  <a:moveTo>
                    <a:pt x="0" y="62992"/>
                  </a:moveTo>
                  <a:cubicBezTo>
                    <a:pt x="0" y="28194"/>
                    <a:pt x="28321" y="0"/>
                    <a:pt x="63246" y="0"/>
                  </a:cubicBezTo>
                  <a:lnTo>
                    <a:pt x="21687535" y="0"/>
                  </a:lnTo>
                  <a:lnTo>
                    <a:pt x="21687535" y="6350"/>
                  </a:lnTo>
                  <a:lnTo>
                    <a:pt x="21687535" y="0"/>
                  </a:lnTo>
                  <a:cubicBezTo>
                    <a:pt x="21722460" y="0"/>
                    <a:pt x="21750781" y="28194"/>
                    <a:pt x="21750781" y="62992"/>
                  </a:cubicBezTo>
                  <a:lnTo>
                    <a:pt x="21744431" y="62992"/>
                  </a:lnTo>
                  <a:lnTo>
                    <a:pt x="21750781" y="62992"/>
                  </a:lnTo>
                  <a:lnTo>
                    <a:pt x="21750781" y="3226562"/>
                  </a:lnTo>
                  <a:lnTo>
                    <a:pt x="21744431" y="3226562"/>
                  </a:lnTo>
                  <a:lnTo>
                    <a:pt x="21750781" y="3226562"/>
                  </a:lnTo>
                  <a:cubicBezTo>
                    <a:pt x="21750781" y="3261360"/>
                    <a:pt x="21722460" y="3289554"/>
                    <a:pt x="21687535" y="3289554"/>
                  </a:cubicBezTo>
                  <a:lnTo>
                    <a:pt x="21687535" y="3283204"/>
                  </a:lnTo>
                  <a:lnTo>
                    <a:pt x="21687535" y="3289554"/>
                  </a:lnTo>
                  <a:lnTo>
                    <a:pt x="63246" y="3289554"/>
                  </a:lnTo>
                  <a:lnTo>
                    <a:pt x="63246" y="3283204"/>
                  </a:lnTo>
                  <a:lnTo>
                    <a:pt x="63246" y="3289554"/>
                  </a:lnTo>
                  <a:cubicBezTo>
                    <a:pt x="28321" y="3289554"/>
                    <a:pt x="0" y="3261360"/>
                    <a:pt x="0" y="3226562"/>
                  </a:cubicBezTo>
                  <a:lnTo>
                    <a:pt x="0" y="62992"/>
                  </a:lnTo>
                  <a:lnTo>
                    <a:pt x="6350" y="62992"/>
                  </a:lnTo>
                  <a:lnTo>
                    <a:pt x="0" y="62992"/>
                  </a:lnTo>
                  <a:moveTo>
                    <a:pt x="12700" y="62992"/>
                  </a:moveTo>
                  <a:lnTo>
                    <a:pt x="12700" y="3226562"/>
                  </a:lnTo>
                  <a:lnTo>
                    <a:pt x="6350" y="3226562"/>
                  </a:lnTo>
                  <a:lnTo>
                    <a:pt x="12700" y="3226562"/>
                  </a:lnTo>
                  <a:cubicBezTo>
                    <a:pt x="12700" y="3254375"/>
                    <a:pt x="35306" y="3276854"/>
                    <a:pt x="63246" y="3276854"/>
                  </a:cubicBezTo>
                  <a:lnTo>
                    <a:pt x="21687535" y="3276854"/>
                  </a:lnTo>
                  <a:cubicBezTo>
                    <a:pt x="21715476" y="3276854"/>
                    <a:pt x="21738081" y="3254248"/>
                    <a:pt x="21738081" y="3226562"/>
                  </a:cubicBezTo>
                  <a:lnTo>
                    <a:pt x="21738081" y="62992"/>
                  </a:lnTo>
                  <a:cubicBezTo>
                    <a:pt x="21738081" y="35179"/>
                    <a:pt x="21715476" y="12700"/>
                    <a:pt x="21687535" y="12700"/>
                  </a:cubicBezTo>
                  <a:lnTo>
                    <a:pt x="63246" y="12700"/>
                  </a:lnTo>
                  <a:lnTo>
                    <a:pt x="63246" y="6350"/>
                  </a:lnTo>
                  <a:lnTo>
                    <a:pt x="63246" y="12700"/>
                  </a:lnTo>
                  <a:cubicBezTo>
                    <a:pt x="35306" y="12700"/>
                    <a:pt x="12700" y="35306"/>
                    <a:pt x="12700" y="62992"/>
                  </a:cubicBezTo>
                  <a:close/>
                </a:path>
              </a:pathLst>
            </a:custGeom>
            <a:solidFill>
              <a:srgbClr val="FFFFFF">
                <a:alpha val="5490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001762" y="6351686"/>
            <a:ext cx="16284476" cy="812899"/>
            <a:chOff x="0" y="0"/>
            <a:chExt cx="21712635" cy="108386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>
              <a:solidFill>
                <a:schemeClr val="accent1"/>
              </a:solidFill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1285280" y="6531322"/>
            <a:ext cx="7570440" cy="453629"/>
            <a:chOff x="0" y="0"/>
            <a:chExt cx="10093920" cy="604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093920" cy="604838"/>
            </a:xfrm>
            <a:custGeom>
              <a:avLst/>
              <a:gdLst/>
              <a:ahLst/>
              <a:cxnLst/>
              <a:rect l="l" t="t" r="r" b="b"/>
              <a:pathLst>
                <a:path w="10093920" h="604838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10093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app.py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432280" y="6531322"/>
            <a:ext cx="7570440" cy="453629"/>
            <a:chOff x="0" y="0"/>
            <a:chExt cx="10093920" cy="6048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093920" cy="604838"/>
            </a:xfrm>
            <a:custGeom>
              <a:avLst/>
              <a:gdLst/>
              <a:ahLst/>
              <a:cxnLst/>
              <a:rect l="l" t="t" r="r" b="b"/>
              <a:pathLst>
                <a:path w="10093920" h="604838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0"/>
              <a:ext cx="10093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Main UI file for the Streamlit app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001762" y="7164586"/>
            <a:ext cx="16284476" cy="812899"/>
            <a:chOff x="0" y="0"/>
            <a:chExt cx="21712635" cy="108386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solidFill>
                <a:schemeClr val="accent1"/>
              </a:solidFill>
            </a:ln>
          </p:spPr>
        </p:sp>
      </p:grpSp>
      <p:grpSp>
        <p:nvGrpSpPr>
          <p:cNvPr id="22" name="Group 22"/>
          <p:cNvGrpSpPr/>
          <p:nvPr/>
        </p:nvGrpSpPr>
        <p:grpSpPr>
          <a:xfrm>
            <a:off x="1285280" y="7344221"/>
            <a:ext cx="7570440" cy="453629"/>
            <a:chOff x="0" y="0"/>
            <a:chExt cx="10093920" cy="604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0093920" cy="604838"/>
            </a:xfrm>
            <a:custGeom>
              <a:avLst/>
              <a:gdLst/>
              <a:ahLst/>
              <a:cxnLst/>
              <a:rect l="l" t="t" r="r" b="b"/>
              <a:pathLst>
                <a:path w="10093920" h="604838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10093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ocr_module.py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432280" y="7344221"/>
            <a:ext cx="7570440" cy="499486"/>
            <a:chOff x="0" y="0"/>
            <a:chExt cx="10093920" cy="665981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093920" cy="665981"/>
            </a:xfrm>
            <a:custGeom>
              <a:avLst/>
              <a:gdLst/>
              <a:ahLst/>
              <a:cxnLst/>
              <a:rect l="l" t="t" r="r" b="b"/>
              <a:pathLst>
                <a:path w="10093920" h="665981">
                  <a:moveTo>
                    <a:pt x="0" y="0"/>
                  </a:moveTo>
                  <a:lnTo>
                    <a:pt x="10093920" y="0"/>
                  </a:lnTo>
                  <a:lnTo>
                    <a:pt x="10093920" y="665981"/>
                  </a:lnTo>
                  <a:lnTo>
                    <a:pt x="0" y="6659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0" y="-104775"/>
              <a:ext cx="10093920" cy="770756"/>
            </a:xfrm>
            <a:prstGeom prst="rect">
              <a:avLst/>
            </a:prstGeom>
            <a:ln>
              <a:noFill/>
            </a:ln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99">
                  <a:solidFill>
                    <a:srgbClr val="F2F2F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Extracts text from images using Tesseract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001762" y="7977485"/>
            <a:ext cx="16284476" cy="812899"/>
            <a:chOff x="0" y="0"/>
            <a:chExt cx="21712635" cy="1083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1712682" cy="1083818"/>
            </a:xfrm>
            <a:custGeom>
              <a:avLst/>
              <a:gdLst/>
              <a:ahLst/>
              <a:cxnLst/>
              <a:rect l="l" t="t" r="r" b="b"/>
              <a:pathLst>
                <a:path w="21712682" h="1083818">
                  <a:moveTo>
                    <a:pt x="0" y="0"/>
                  </a:moveTo>
                  <a:lnTo>
                    <a:pt x="21712682" y="0"/>
                  </a:lnTo>
                  <a:lnTo>
                    <a:pt x="21712682" y="1083818"/>
                  </a:lnTo>
                  <a:lnTo>
                    <a:pt x="0" y="1083818"/>
                  </a:lnTo>
                  <a:close/>
                </a:path>
              </a:pathLst>
            </a:custGeom>
            <a:solidFill>
              <a:srgbClr val="FFFFFF">
                <a:alpha val="0"/>
              </a:srgbClr>
            </a:solidFill>
            <a:ln>
              <a:solidFill>
                <a:schemeClr val="accent1"/>
              </a:solidFill>
            </a:ln>
          </p:spPr>
        </p:sp>
      </p:grpSp>
      <p:grpSp>
        <p:nvGrpSpPr>
          <p:cNvPr id="30" name="Group 30"/>
          <p:cNvGrpSpPr/>
          <p:nvPr/>
        </p:nvGrpSpPr>
        <p:grpSpPr>
          <a:xfrm>
            <a:off x="1285280" y="8157121"/>
            <a:ext cx="7570440" cy="453629"/>
            <a:chOff x="0" y="0"/>
            <a:chExt cx="10093920" cy="60483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0093920" cy="604838"/>
            </a:xfrm>
            <a:custGeom>
              <a:avLst/>
              <a:gdLst/>
              <a:ahLst/>
              <a:cxnLst/>
              <a:rect l="l" t="t" r="r" b="b"/>
              <a:pathLst>
                <a:path w="10093920" h="604838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95250"/>
              <a:ext cx="10093920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summarizer_module.py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432280" y="8157121"/>
            <a:ext cx="7570440" cy="453629"/>
            <a:chOff x="0" y="0"/>
            <a:chExt cx="10093920" cy="604838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093920" cy="604838"/>
            </a:xfrm>
            <a:custGeom>
              <a:avLst/>
              <a:gdLst/>
              <a:ahLst/>
              <a:cxnLst/>
              <a:rect l="l" t="t" r="r" b="b"/>
              <a:pathLst>
                <a:path w="10093920" h="604838">
                  <a:moveTo>
                    <a:pt x="0" y="0"/>
                  </a:moveTo>
                  <a:lnTo>
                    <a:pt x="10093920" y="0"/>
                  </a:lnTo>
                  <a:lnTo>
                    <a:pt x="10093920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10093920" cy="7096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499">
                  <a:solidFill>
                    <a:srgbClr val="F2F2F2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Summarizes text using AI model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11430000" y="0"/>
            <a:ext cx="6858000" cy="102870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92238" y="3431976"/>
            <a:ext cx="7383810" cy="885974"/>
            <a:chOff x="0" y="0"/>
            <a:chExt cx="9845080" cy="11812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845080" cy="1181298"/>
            </a:xfrm>
            <a:custGeom>
              <a:avLst/>
              <a:gdLst/>
              <a:ahLst/>
              <a:cxnLst/>
              <a:rect l="l" t="t" r="r" b="b"/>
              <a:pathLst>
                <a:path w="9845080" h="1181298">
                  <a:moveTo>
                    <a:pt x="0" y="0"/>
                  </a:moveTo>
                  <a:lnTo>
                    <a:pt x="9845080" y="0"/>
                  </a:lnTo>
                  <a:lnTo>
                    <a:pt x="9845080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9845080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Installation and Setup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92238" y="4743152"/>
            <a:ext cx="9445526" cy="453629"/>
            <a:chOff x="0" y="0"/>
            <a:chExt cx="12594035" cy="6048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AutoNum type="arabicPeriod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Build a new GitHub repository to local machine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92238" y="5295900"/>
            <a:ext cx="9445526" cy="453629"/>
            <a:chOff x="0" y="0"/>
            <a:chExt cx="12594035" cy="60483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AutoNum type="arabicPeriod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Install required Python libraries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92238" y="5848647"/>
            <a:ext cx="9445526" cy="453629"/>
            <a:chOff x="0" y="0"/>
            <a:chExt cx="12594035" cy="60483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AutoNum type="arabicPeriod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Install Tesseract OCR software on your system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992238" y="6401395"/>
            <a:ext cx="9445526" cy="453629"/>
            <a:chOff x="0" y="0"/>
            <a:chExt cx="12594035" cy="604838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2594035" cy="604838"/>
            </a:xfrm>
            <a:custGeom>
              <a:avLst/>
              <a:gdLst/>
              <a:ahLst/>
              <a:cxnLst/>
              <a:rect l="l" t="t" r="r" b="b"/>
              <a:pathLst>
                <a:path w="12594035" h="604838">
                  <a:moveTo>
                    <a:pt x="0" y="0"/>
                  </a:moveTo>
                  <a:lnTo>
                    <a:pt x="12594035" y="0"/>
                  </a:lnTo>
                  <a:lnTo>
                    <a:pt x="12594035" y="604838"/>
                  </a:lnTo>
                  <a:lnTo>
                    <a:pt x="0" y="6048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0"/>
              <a:ext cx="12594035" cy="70008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329902" lvl="1" indent="-164951" algn="l">
                <a:lnSpc>
                  <a:spcPts val="3562"/>
                </a:lnSpc>
                <a:buAutoNum type="arabicPeriod"/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Run app with: streamlit run app.py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563886"/>
            <a:ext cx="10079534" cy="885974"/>
            <a:chOff x="0" y="0"/>
            <a:chExt cx="13439378" cy="118129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3439378" cy="1181298"/>
            </a:xfrm>
            <a:custGeom>
              <a:avLst/>
              <a:gdLst/>
              <a:ahLst/>
              <a:cxnLst/>
              <a:rect l="l" t="t" r="r" b="b"/>
              <a:pathLst>
                <a:path w="13439378" h="1181298">
                  <a:moveTo>
                    <a:pt x="0" y="0"/>
                  </a:moveTo>
                  <a:lnTo>
                    <a:pt x="13439378" y="0"/>
                  </a:lnTo>
                  <a:lnTo>
                    <a:pt x="13439378" y="1181298"/>
                  </a:lnTo>
                  <a:lnTo>
                    <a:pt x="0" y="11812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3439378" cy="12003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7"/>
                </a:lnSpc>
              </a:pPr>
              <a:r>
                <a:rPr lang="en-US" sz="5562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How Summarization Happens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79736" y="5109865"/>
            <a:ext cx="3544044" cy="442912"/>
            <a:chOff x="0" y="0"/>
            <a:chExt cx="4725392" cy="59055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Skip if Short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722888"/>
            <a:ext cx="4731544" cy="907256"/>
            <a:chOff x="0" y="0"/>
            <a:chExt cx="6308725" cy="120967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08725" cy="1209675"/>
            </a:xfrm>
            <a:custGeom>
              <a:avLst/>
              <a:gdLst/>
              <a:ahLst/>
              <a:cxnLst/>
              <a:rect l="l" t="t" r="r" b="b"/>
              <a:pathLst>
                <a:path w="6308725" h="1209675">
                  <a:moveTo>
                    <a:pt x="0" y="0"/>
                  </a:moveTo>
                  <a:lnTo>
                    <a:pt x="6308725" y="0"/>
                  </a:lnTo>
                  <a:lnTo>
                    <a:pt x="630872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630872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Text under 30 words bypasses summarization.</a:t>
              </a:r>
            </a:p>
          </p:txBody>
        </p:sp>
      </p:grpSp>
      <p:sp>
        <p:nvSpPr>
          <p:cNvPr id="15" name="Freeform 15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6964264" y="5261372"/>
            <a:ext cx="424160" cy="530275"/>
            <a:chOff x="0" y="0"/>
            <a:chExt cx="565547" cy="7070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1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422237" y="3576935"/>
            <a:ext cx="3544044" cy="442912"/>
            <a:chOff x="0" y="0"/>
            <a:chExt cx="4725392" cy="59055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AI Model Used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422237" y="4189959"/>
            <a:ext cx="4873526" cy="907256"/>
            <a:chOff x="0" y="0"/>
            <a:chExt cx="6498035" cy="12096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498035" cy="1209675"/>
            </a:xfrm>
            <a:custGeom>
              <a:avLst/>
              <a:gdLst/>
              <a:ahLst/>
              <a:cxnLst/>
              <a:rect l="l" t="t" r="r" b="b"/>
              <a:pathLst>
                <a:path w="6498035" h="120967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95250"/>
              <a:ext cx="649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Employs facebook/bart-large-cnn model for summarization.</a:t>
              </a:r>
            </a:p>
          </p:txBody>
        </p:sp>
      </p:grpSp>
      <p:sp>
        <p:nvSpPr>
          <p:cNvPr id="25" name="Freeform 25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26" name="Group 26"/>
          <p:cNvGrpSpPr/>
          <p:nvPr/>
        </p:nvGrpSpPr>
        <p:grpSpPr>
          <a:xfrm>
            <a:off x="10212884" y="4072532"/>
            <a:ext cx="424160" cy="530275"/>
            <a:chOff x="0" y="0"/>
            <a:chExt cx="565547" cy="707033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2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2422237" y="6642646"/>
            <a:ext cx="3544044" cy="442912"/>
            <a:chOff x="0" y="0"/>
            <a:chExt cx="4725392" cy="59055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25392" cy="590550"/>
            </a:xfrm>
            <a:custGeom>
              <a:avLst/>
              <a:gdLst/>
              <a:ahLst/>
              <a:cxnLst/>
              <a:rect l="l" t="t" r="r" b="b"/>
              <a:pathLst>
                <a:path w="4725392" h="590550">
                  <a:moveTo>
                    <a:pt x="0" y="0"/>
                  </a:moveTo>
                  <a:lnTo>
                    <a:pt x="4725392" y="0"/>
                  </a:lnTo>
                  <a:lnTo>
                    <a:pt x="4725392" y="590550"/>
                  </a:lnTo>
                  <a:lnTo>
                    <a:pt x="0" y="5905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19050"/>
              <a:ext cx="4725392" cy="60960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7"/>
                </a:lnSpc>
              </a:pPr>
              <a:r>
                <a:rPr lang="en-US" sz="2750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Generate Summary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422237" y="7255669"/>
            <a:ext cx="4873526" cy="907256"/>
            <a:chOff x="0" y="0"/>
            <a:chExt cx="6498035" cy="12096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498035" cy="1209675"/>
            </a:xfrm>
            <a:custGeom>
              <a:avLst/>
              <a:gdLst/>
              <a:ahLst/>
              <a:cxnLst/>
              <a:rect l="l" t="t" r="r" b="b"/>
              <a:pathLst>
                <a:path w="6498035" h="1209675">
                  <a:moveTo>
                    <a:pt x="0" y="0"/>
                  </a:moveTo>
                  <a:lnTo>
                    <a:pt x="6498035" y="0"/>
                  </a:lnTo>
                  <a:lnTo>
                    <a:pt x="6498035" y="1209675"/>
                  </a:lnTo>
                  <a:lnTo>
                    <a:pt x="0" y="12096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6498035" cy="13049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2"/>
                </a:lnSpc>
              </a:pPr>
              <a:r>
                <a:rPr lang="en-US" sz="218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Produces a brief and meaningful text summary.</a:t>
              </a:r>
            </a:p>
          </p:txBody>
        </p:sp>
      </p:grpSp>
      <p:sp>
        <p:nvSpPr>
          <p:cNvPr id="35" name="Freeform 35" descr="preencoded.png"/>
          <p:cNvSpPr/>
          <p:nvPr/>
        </p:nvSpPr>
        <p:spPr>
          <a:xfrm>
            <a:off x="6290816" y="3016895"/>
            <a:ext cx="5706219" cy="5706219"/>
          </a:xfrm>
          <a:custGeom>
            <a:avLst/>
            <a:gdLst/>
            <a:ahLst/>
            <a:cxnLst/>
            <a:rect l="l" t="t" r="r" b="b"/>
            <a:pathLst>
              <a:path w="5706219" h="5706219">
                <a:moveTo>
                  <a:pt x="0" y="0"/>
                </a:moveTo>
                <a:lnTo>
                  <a:pt x="5706219" y="0"/>
                </a:lnTo>
                <a:lnTo>
                  <a:pt x="5706219" y="5706219"/>
                </a:lnTo>
                <a:lnTo>
                  <a:pt x="0" y="5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36" name="Group 36"/>
          <p:cNvGrpSpPr/>
          <p:nvPr/>
        </p:nvGrpSpPr>
        <p:grpSpPr>
          <a:xfrm>
            <a:off x="9618166" y="7480250"/>
            <a:ext cx="424160" cy="530275"/>
            <a:chOff x="0" y="0"/>
            <a:chExt cx="565547" cy="707033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65547" cy="707033"/>
            </a:xfrm>
            <a:custGeom>
              <a:avLst/>
              <a:gdLst/>
              <a:ahLst/>
              <a:cxnLst/>
              <a:rect l="l" t="t" r="r" b="b"/>
              <a:pathLst>
                <a:path w="565547" h="707033">
                  <a:moveTo>
                    <a:pt x="0" y="0"/>
                  </a:moveTo>
                  <a:lnTo>
                    <a:pt x="565547" y="0"/>
                  </a:lnTo>
                  <a:lnTo>
                    <a:pt x="565547" y="707033"/>
                  </a:lnTo>
                  <a:lnTo>
                    <a:pt x="0" y="7070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133350"/>
              <a:ext cx="565547" cy="8403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2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3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171B2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202733"/>
            </a:solidFill>
          </p:spPr>
        </p:sp>
      </p:grpSp>
      <p:sp>
        <p:nvSpPr>
          <p:cNvPr id="6" name="Freeform 6" descr="preencoded.png"/>
          <p:cNvSpPr/>
          <p:nvPr/>
        </p:nvSpPr>
        <p:spPr>
          <a:xfrm>
            <a:off x="0" y="0"/>
            <a:ext cx="18288000" cy="3172122"/>
          </a:xfrm>
          <a:custGeom>
            <a:avLst/>
            <a:gdLst/>
            <a:ahLst/>
            <a:cxnLst/>
            <a:rect l="l" t="t" r="r" b="b"/>
            <a:pathLst>
              <a:path w="18288000" h="3172122">
                <a:moveTo>
                  <a:pt x="0" y="0"/>
                </a:moveTo>
                <a:lnTo>
                  <a:pt x="18288000" y="0"/>
                </a:lnTo>
                <a:lnTo>
                  <a:pt x="18288000" y="3172122"/>
                </a:lnTo>
                <a:lnTo>
                  <a:pt x="0" y="31721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" r="-4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86879" y="3949601"/>
            <a:ext cx="6344245" cy="792956"/>
            <a:chOff x="0" y="0"/>
            <a:chExt cx="8458993" cy="10572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458993" cy="1057275"/>
            </a:xfrm>
            <a:custGeom>
              <a:avLst/>
              <a:gdLst/>
              <a:ahLst/>
              <a:cxnLst/>
              <a:rect l="l" t="t" r="r" b="b"/>
              <a:pathLst>
                <a:path w="8458993" h="1057275">
                  <a:moveTo>
                    <a:pt x="0" y="0"/>
                  </a:moveTo>
                  <a:lnTo>
                    <a:pt x="8458993" y="0"/>
                  </a:lnTo>
                  <a:lnTo>
                    <a:pt x="8458993" y="1057275"/>
                  </a:lnTo>
                  <a:lnTo>
                    <a:pt x="0" y="10572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458993" cy="10763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187"/>
                </a:lnSpc>
              </a:pPr>
              <a:r>
                <a:rPr lang="en-US" sz="4937">
                  <a:solidFill>
                    <a:srgbClr val="76B9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Acknowledgements</a:t>
              </a:r>
            </a:p>
          </p:txBody>
        </p:sp>
      </p:grpSp>
      <p:sp>
        <p:nvSpPr>
          <p:cNvPr id="10" name="Freeform 10" descr="preencoded.png"/>
          <p:cNvSpPr/>
          <p:nvPr/>
        </p:nvSpPr>
        <p:spPr>
          <a:xfrm>
            <a:off x="986879" y="5167461"/>
            <a:ext cx="634305" cy="634305"/>
          </a:xfrm>
          <a:custGeom>
            <a:avLst/>
            <a:gdLst/>
            <a:ahLst/>
            <a:cxnLst/>
            <a:rect l="l" t="t" r="r" b="b"/>
            <a:pathLst>
              <a:path w="634305" h="634305">
                <a:moveTo>
                  <a:pt x="0" y="0"/>
                </a:moveTo>
                <a:lnTo>
                  <a:pt x="634305" y="0"/>
                </a:lnTo>
                <a:lnTo>
                  <a:pt x="634305" y="634305"/>
                </a:lnTo>
                <a:lnTo>
                  <a:pt x="0" y="634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874936" y="5123110"/>
            <a:ext cx="3172122" cy="396329"/>
            <a:chOff x="0" y="0"/>
            <a:chExt cx="4229497" cy="52843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229497" cy="528438"/>
            </a:xfrm>
            <a:custGeom>
              <a:avLst/>
              <a:gdLst/>
              <a:ahLst/>
              <a:cxnLst/>
              <a:rect l="l" t="t" r="r" b="b"/>
              <a:pathLst>
                <a:path w="4229497" h="528438">
                  <a:moveTo>
                    <a:pt x="0" y="0"/>
                  </a:moveTo>
                  <a:lnTo>
                    <a:pt x="4229497" y="0"/>
                  </a:lnTo>
                  <a:lnTo>
                    <a:pt x="4229497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229497" cy="537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HuggingFace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874936" y="5671691"/>
            <a:ext cx="15426184" cy="406003"/>
            <a:chOff x="0" y="0"/>
            <a:chExt cx="20568245" cy="54133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568245" cy="541337"/>
            </a:xfrm>
            <a:custGeom>
              <a:avLst/>
              <a:gdLst/>
              <a:ahLst/>
              <a:cxnLst/>
              <a:rect l="l" t="t" r="r" b="b"/>
              <a:pathLst>
                <a:path w="20568245" h="541337">
                  <a:moveTo>
                    <a:pt x="0" y="0"/>
                  </a:moveTo>
                  <a:lnTo>
                    <a:pt x="20568245" y="0"/>
                  </a:lnTo>
                  <a:lnTo>
                    <a:pt x="20568245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95250"/>
              <a:ext cx="20568245" cy="6365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Provides pre-trained AI models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986879" y="6883301"/>
            <a:ext cx="634305" cy="634305"/>
          </a:xfrm>
          <a:custGeom>
            <a:avLst/>
            <a:gdLst/>
            <a:ahLst/>
            <a:cxnLst/>
            <a:rect l="l" t="t" r="r" b="b"/>
            <a:pathLst>
              <a:path w="634305" h="634305">
                <a:moveTo>
                  <a:pt x="0" y="0"/>
                </a:moveTo>
                <a:lnTo>
                  <a:pt x="634305" y="0"/>
                </a:lnTo>
                <a:lnTo>
                  <a:pt x="634305" y="634305"/>
                </a:lnTo>
                <a:lnTo>
                  <a:pt x="0" y="634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1874936" y="6838950"/>
            <a:ext cx="3172122" cy="396329"/>
            <a:chOff x="0" y="0"/>
            <a:chExt cx="4229497" cy="5284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29497" cy="528438"/>
            </a:xfrm>
            <a:custGeom>
              <a:avLst/>
              <a:gdLst/>
              <a:ahLst/>
              <a:cxnLst/>
              <a:rect l="l" t="t" r="r" b="b"/>
              <a:pathLst>
                <a:path w="4229497" h="528438">
                  <a:moveTo>
                    <a:pt x="0" y="0"/>
                  </a:moveTo>
                  <a:lnTo>
                    <a:pt x="4229497" y="0"/>
                  </a:lnTo>
                  <a:lnTo>
                    <a:pt x="4229497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9525"/>
              <a:ext cx="4229497" cy="537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Tesseract OCR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874936" y="7387530"/>
            <a:ext cx="15426184" cy="406003"/>
            <a:chOff x="0" y="0"/>
            <a:chExt cx="20568245" cy="54133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20568245" cy="541337"/>
            </a:xfrm>
            <a:custGeom>
              <a:avLst/>
              <a:gdLst/>
              <a:ahLst/>
              <a:cxnLst/>
              <a:rect l="l" t="t" r="r" b="b"/>
              <a:pathLst>
                <a:path w="20568245" h="541337">
                  <a:moveTo>
                    <a:pt x="0" y="0"/>
                  </a:moveTo>
                  <a:lnTo>
                    <a:pt x="20568245" y="0"/>
                  </a:lnTo>
                  <a:lnTo>
                    <a:pt x="20568245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20568245" cy="6365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Extracts text accurately from images</a:t>
              </a:r>
            </a:p>
          </p:txBody>
        </p:sp>
      </p:grpSp>
      <p:sp>
        <p:nvSpPr>
          <p:cNvPr id="24" name="Freeform 24" descr="preencoded.png"/>
          <p:cNvSpPr/>
          <p:nvPr/>
        </p:nvSpPr>
        <p:spPr>
          <a:xfrm>
            <a:off x="986879" y="8599140"/>
            <a:ext cx="634305" cy="634305"/>
          </a:xfrm>
          <a:custGeom>
            <a:avLst/>
            <a:gdLst/>
            <a:ahLst/>
            <a:cxnLst/>
            <a:rect l="l" t="t" r="r" b="b"/>
            <a:pathLst>
              <a:path w="634305" h="634305">
                <a:moveTo>
                  <a:pt x="0" y="0"/>
                </a:moveTo>
                <a:lnTo>
                  <a:pt x="634305" y="0"/>
                </a:lnTo>
                <a:lnTo>
                  <a:pt x="634305" y="634305"/>
                </a:lnTo>
                <a:lnTo>
                  <a:pt x="0" y="634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874936" y="8554790"/>
            <a:ext cx="3172122" cy="396329"/>
            <a:chOff x="0" y="0"/>
            <a:chExt cx="4229497" cy="52843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29497" cy="528438"/>
            </a:xfrm>
            <a:custGeom>
              <a:avLst/>
              <a:gdLst/>
              <a:ahLst/>
              <a:cxnLst/>
              <a:rect l="l" t="t" r="r" b="b"/>
              <a:pathLst>
                <a:path w="4229497" h="528438">
                  <a:moveTo>
                    <a:pt x="0" y="0"/>
                  </a:moveTo>
                  <a:lnTo>
                    <a:pt x="4229497" y="0"/>
                  </a:lnTo>
                  <a:lnTo>
                    <a:pt x="4229497" y="528438"/>
                  </a:lnTo>
                  <a:lnTo>
                    <a:pt x="0" y="528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9525"/>
              <a:ext cx="4229497" cy="5379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062"/>
                </a:lnSpc>
              </a:pPr>
              <a:r>
                <a:rPr lang="en-US" sz="2437">
                  <a:solidFill>
                    <a:srgbClr val="D6E5E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Streamlit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1874936" y="9103370"/>
            <a:ext cx="15426184" cy="406003"/>
            <a:chOff x="0" y="0"/>
            <a:chExt cx="20568245" cy="54133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0568245" cy="541337"/>
            </a:xfrm>
            <a:custGeom>
              <a:avLst/>
              <a:gdLst/>
              <a:ahLst/>
              <a:cxnLst/>
              <a:rect l="l" t="t" r="r" b="b"/>
              <a:pathLst>
                <a:path w="20568245" h="541337">
                  <a:moveTo>
                    <a:pt x="0" y="0"/>
                  </a:moveTo>
                  <a:lnTo>
                    <a:pt x="20568245" y="0"/>
                  </a:lnTo>
                  <a:lnTo>
                    <a:pt x="20568245" y="541337"/>
                  </a:lnTo>
                  <a:lnTo>
                    <a:pt x="0" y="5413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95250"/>
              <a:ext cx="20568245" cy="6365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7"/>
                </a:lnSpc>
              </a:pPr>
              <a:r>
                <a:rPr lang="en-US" sz="1937">
                  <a:solidFill>
                    <a:srgbClr val="D6E5EF"/>
                  </a:solidFill>
                  <a:latin typeface="Roboto"/>
                  <a:ea typeface="Roboto"/>
                  <a:cs typeface="Roboto"/>
                  <a:sym typeface="Roboto"/>
                </a:rPr>
                <a:t>Enables rapid web app development</a:t>
              </a:r>
            </a:p>
          </p:txBody>
        </p:sp>
      </p:grp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277</Words>
  <Application>Microsoft Office PowerPoint</Application>
  <PresentationFormat>Custom</PresentationFormat>
  <Paragraphs>62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Roboto</vt:lpstr>
      <vt:lpstr>Calibri</vt:lpstr>
      <vt:lpstr>Calibri (MS)</vt:lpstr>
      <vt:lpstr>Roboto Slab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Extracts text from images using Tesseract</dc:title>
  <dc:creator>Manan</dc:creator>
  <cp:lastModifiedBy>manan devani</cp:lastModifiedBy>
  <cp:revision>3</cp:revision>
  <dcterms:created xsi:type="dcterms:W3CDTF">2006-08-16T00:00:00Z</dcterms:created>
  <dcterms:modified xsi:type="dcterms:W3CDTF">2025-04-28T18:17:55Z</dcterms:modified>
  <dc:identifier>DAGl8jvMsO8</dc:identifier>
</cp:coreProperties>
</file>